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F460D-E1E9-4F78-B16B-8895603EA097}" v="30" dt="2023-10-09T08:23:41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Visser" userId="54cd7a28-b7a3-4d88-b719-77001579ed09" providerId="ADAL" clId="{D30F460D-E1E9-4F78-B16B-8895603EA097}"/>
    <pc:docChg chg="custSel modSld">
      <pc:chgData name="Simone Visser" userId="54cd7a28-b7a3-4d88-b719-77001579ed09" providerId="ADAL" clId="{D30F460D-E1E9-4F78-B16B-8895603EA097}" dt="2023-10-09T08:23:44.858" v="93" actId="34135"/>
      <pc:docMkLst>
        <pc:docMk/>
      </pc:docMkLst>
      <pc:sldChg chg="addSp delSp modSp mod">
        <pc:chgData name="Simone Visser" userId="54cd7a28-b7a3-4d88-b719-77001579ed09" providerId="ADAL" clId="{D30F460D-E1E9-4F78-B16B-8895603EA097}" dt="2023-10-09T08:16:36.561" v="5" actId="34135"/>
        <pc:sldMkLst>
          <pc:docMk/>
          <pc:sldMk cId="2494962743" sldId="257"/>
        </pc:sldMkLst>
        <pc:spChg chg="del">
          <ac:chgData name="Simone Visser" userId="54cd7a28-b7a3-4d88-b719-77001579ed09" providerId="ADAL" clId="{D30F460D-E1E9-4F78-B16B-8895603EA097}" dt="2023-10-09T08:16:33.826" v="4" actId="26606"/>
          <ac:spMkLst>
            <pc:docMk/>
            <pc:sldMk cId="2494962743" sldId="257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6:33.826" v="4" actId="26606"/>
          <ac:spMkLst>
            <pc:docMk/>
            <pc:sldMk cId="2494962743" sldId="257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6:36.561" v="5" actId="34135"/>
          <ac:picMkLst>
            <pc:docMk/>
            <pc:sldMk cId="2494962743" sldId="257"/>
            <ac:picMk id="6" creationId="{ED542349-CE1A-FAC4-3CB8-59A5D5B9AB48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6:46.489" v="8" actId="34135"/>
        <pc:sldMkLst>
          <pc:docMk/>
          <pc:sldMk cId="3175628116" sldId="258"/>
        </pc:sldMkLst>
        <pc:spChg chg="del">
          <ac:chgData name="Simone Visser" userId="54cd7a28-b7a3-4d88-b719-77001579ed09" providerId="ADAL" clId="{D30F460D-E1E9-4F78-B16B-8895603EA097}" dt="2023-10-09T08:16:41.375" v="7" actId="26606"/>
          <ac:spMkLst>
            <pc:docMk/>
            <pc:sldMk cId="3175628116" sldId="258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6:41.375" v="7" actId="26606"/>
          <ac:spMkLst>
            <pc:docMk/>
            <pc:sldMk cId="3175628116" sldId="25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6:46.489" v="8" actId="34135"/>
          <ac:picMkLst>
            <pc:docMk/>
            <pc:sldMk cId="3175628116" sldId="258"/>
            <ac:picMk id="4" creationId="{5A1EB351-6315-CD06-8F5D-6EED4CB24C72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7:09.522" v="14" actId="34135"/>
        <pc:sldMkLst>
          <pc:docMk/>
          <pc:sldMk cId="1283864544" sldId="259"/>
        </pc:sldMkLst>
        <pc:spChg chg="mod">
          <ac:chgData name="Simone Visser" userId="54cd7a28-b7a3-4d88-b719-77001579ed09" providerId="ADAL" clId="{D30F460D-E1E9-4F78-B16B-8895603EA097}" dt="2023-10-09T08:17:09.522" v="14" actId="34135"/>
          <ac:spMkLst>
            <pc:docMk/>
            <pc:sldMk cId="1283864544" sldId="259"/>
            <ac:spMk id="6" creationId="{F7A83228-C7FD-9803-AD45-E74113A9C5C3}"/>
          </ac:spMkLst>
        </pc:spChg>
        <pc:spChg chg="del">
          <ac:chgData name="Simone Visser" userId="54cd7a28-b7a3-4d88-b719-77001579ed09" providerId="ADAL" clId="{D30F460D-E1E9-4F78-B16B-8895603EA097}" dt="2023-10-09T08:16:51.377" v="10" actId="26606"/>
          <ac:spMkLst>
            <pc:docMk/>
            <pc:sldMk cId="1283864544" sldId="259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6:51.377" v="10" actId="26606"/>
          <ac:spMkLst>
            <pc:docMk/>
            <pc:sldMk cId="1283864544" sldId="259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16:54.723" v="11" actId="34135"/>
          <ac:picMkLst>
            <pc:docMk/>
            <pc:sldMk cId="1283864544" sldId="259"/>
            <ac:picMk id="5" creationId="{D41BD1DC-1037-0127-5A65-5BE6E4D49FF2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7:25.999" v="17" actId="34135"/>
        <pc:sldMkLst>
          <pc:docMk/>
          <pc:sldMk cId="85068192" sldId="260"/>
        </pc:sldMkLst>
        <pc:spChg chg="del">
          <ac:chgData name="Simone Visser" userId="54cd7a28-b7a3-4d88-b719-77001579ed09" providerId="ADAL" clId="{D30F460D-E1E9-4F78-B16B-8895603EA097}" dt="2023-10-09T08:17:22.633" v="16" actId="26606"/>
          <ac:spMkLst>
            <pc:docMk/>
            <pc:sldMk cId="85068192" sldId="260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7:22.633" v="16" actId="26606"/>
          <ac:spMkLst>
            <pc:docMk/>
            <pc:sldMk cId="85068192" sldId="26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7:25.999" v="17" actId="34135"/>
          <ac:picMkLst>
            <pc:docMk/>
            <pc:sldMk cId="85068192" sldId="260"/>
            <ac:picMk id="4" creationId="{D85ECB7F-0AC8-781E-E820-F43210880CCB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7:33.506" v="20" actId="34135"/>
        <pc:sldMkLst>
          <pc:docMk/>
          <pc:sldMk cId="1539906753" sldId="261"/>
        </pc:sldMkLst>
        <pc:spChg chg="del">
          <ac:chgData name="Simone Visser" userId="54cd7a28-b7a3-4d88-b719-77001579ed09" providerId="ADAL" clId="{D30F460D-E1E9-4F78-B16B-8895603EA097}" dt="2023-10-09T08:17:31.289" v="19" actId="26606"/>
          <ac:spMkLst>
            <pc:docMk/>
            <pc:sldMk cId="1539906753" sldId="261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7:31.289" v="19" actId="26606"/>
          <ac:spMkLst>
            <pc:docMk/>
            <pc:sldMk cId="1539906753" sldId="26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7:33.506" v="20" actId="34135"/>
          <ac:picMkLst>
            <pc:docMk/>
            <pc:sldMk cId="1539906753" sldId="261"/>
            <ac:picMk id="4" creationId="{62E43949-B4E9-0C53-5D70-4981D69CF176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7:43.305" v="23" actId="34135"/>
        <pc:sldMkLst>
          <pc:docMk/>
          <pc:sldMk cId="349642489" sldId="262"/>
        </pc:sldMkLst>
        <pc:spChg chg="del">
          <ac:chgData name="Simone Visser" userId="54cd7a28-b7a3-4d88-b719-77001579ed09" providerId="ADAL" clId="{D30F460D-E1E9-4F78-B16B-8895603EA097}" dt="2023-10-09T08:17:39.355" v="22" actId="26606"/>
          <ac:spMkLst>
            <pc:docMk/>
            <pc:sldMk cId="349642489" sldId="262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7:39.355" v="22" actId="26606"/>
          <ac:spMkLst>
            <pc:docMk/>
            <pc:sldMk cId="349642489" sldId="26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7:43.305" v="23" actId="34135"/>
          <ac:picMkLst>
            <pc:docMk/>
            <pc:sldMk cId="349642489" sldId="262"/>
            <ac:picMk id="4" creationId="{CB470409-827C-4606-67AC-8A64A5C4B5AB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7:57.822" v="26" actId="34135"/>
        <pc:sldMkLst>
          <pc:docMk/>
          <pc:sldMk cId="3812856661" sldId="263"/>
        </pc:sldMkLst>
        <pc:spChg chg="del">
          <ac:chgData name="Simone Visser" userId="54cd7a28-b7a3-4d88-b719-77001579ed09" providerId="ADAL" clId="{D30F460D-E1E9-4F78-B16B-8895603EA097}" dt="2023-10-09T08:17:48.108" v="25" actId="26606"/>
          <ac:spMkLst>
            <pc:docMk/>
            <pc:sldMk cId="3812856661" sldId="263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7:48.108" v="25" actId="26606"/>
          <ac:spMkLst>
            <pc:docMk/>
            <pc:sldMk cId="3812856661" sldId="263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17:57.822" v="26" actId="34135"/>
          <ac:picMkLst>
            <pc:docMk/>
            <pc:sldMk cId="3812856661" sldId="263"/>
            <ac:picMk id="6" creationId="{1E0AE820-0CC7-1D43-7E68-F23749E9E5E6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8:12.167" v="29" actId="34135"/>
        <pc:sldMkLst>
          <pc:docMk/>
          <pc:sldMk cId="769992575" sldId="264"/>
        </pc:sldMkLst>
        <pc:spChg chg="del">
          <ac:chgData name="Simone Visser" userId="54cd7a28-b7a3-4d88-b719-77001579ed09" providerId="ADAL" clId="{D30F460D-E1E9-4F78-B16B-8895603EA097}" dt="2023-10-09T08:18:05.389" v="28" actId="26606"/>
          <ac:spMkLst>
            <pc:docMk/>
            <pc:sldMk cId="769992575" sldId="264"/>
            <ac:spMk id="10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8:05.389" v="28" actId="26606"/>
          <ac:spMkLst>
            <pc:docMk/>
            <pc:sldMk cId="769992575" sldId="264"/>
            <ac:spMk id="15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8:12.167" v="29" actId="34135"/>
          <ac:picMkLst>
            <pc:docMk/>
            <pc:sldMk cId="769992575" sldId="264"/>
            <ac:picMk id="3" creationId="{008057D2-439B-9969-648D-5E9A0D1F045A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8:27.655" v="32" actId="34135"/>
        <pc:sldMkLst>
          <pc:docMk/>
          <pc:sldMk cId="884260524" sldId="265"/>
        </pc:sldMkLst>
        <pc:spChg chg="del">
          <ac:chgData name="Simone Visser" userId="54cd7a28-b7a3-4d88-b719-77001579ed09" providerId="ADAL" clId="{D30F460D-E1E9-4F78-B16B-8895603EA097}" dt="2023-10-09T08:18:18.377" v="31" actId="26606"/>
          <ac:spMkLst>
            <pc:docMk/>
            <pc:sldMk cId="884260524" sldId="265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8:18.377" v="31" actId="26606"/>
          <ac:spMkLst>
            <pc:docMk/>
            <pc:sldMk cId="884260524" sldId="26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8:27.655" v="32" actId="34135"/>
          <ac:picMkLst>
            <pc:docMk/>
            <pc:sldMk cId="884260524" sldId="265"/>
            <ac:picMk id="4" creationId="{C13DD228-2A97-E85E-D7AC-797A2242230D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8:38.711" v="35" actId="34135"/>
        <pc:sldMkLst>
          <pc:docMk/>
          <pc:sldMk cId="731271784" sldId="266"/>
        </pc:sldMkLst>
        <pc:spChg chg="del">
          <ac:chgData name="Simone Visser" userId="54cd7a28-b7a3-4d88-b719-77001579ed09" providerId="ADAL" clId="{D30F460D-E1E9-4F78-B16B-8895603EA097}" dt="2023-10-09T08:18:33.539" v="34" actId="26606"/>
          <ac:spMkLst>
            <pc:docMk/>
            <pc:sldMk cId="731271784" sldId="266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8:33.539" v="34" actId="26606"/>
          <ac:spMkLst>
            <pc:docMk/>
            <pc:sldMk cId="731271784" sldId="266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18:38.711" v="35" actId="34135"/>
          <ac:picMkLst>
            <pc:docMk/>
            <pc:sldMk cId="731271784" sldId="266"/>
            <ac:picMk id="9" creationId="{40195DAC-84F2-1A24-8E9B-C2629C7B1B64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9:00.572" v="41" actId="34135"/>
        <pc:sldMkLst>
          <pc:docMk/>
          <pc:sldMk cId="3219963976" sldId="267"/>
        </pc:sldMkLst>
        <pc:spChg chg="del">
          <ac:chgData name="Simone Visser" userId="54cd7a28-b7a3-4d88-b719-77001579ed09" providerId="ADAL" clId="{D30F460D-E1E9-4F78-B16B-8895603EA097}" dt="2023-10-09T08:18:44.428" v="37" actId="26606"/>
          <ac:spMkLst>
            <pc:docMk/>
            <pc:sldMk cId="3219963976" sldId="267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8:44.428" v="37" actId="26606"/>
          <ac:spMkLst>
            <pc:docMk/>
            <pc:sldMk cId="3219963976" sldId="267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9:00.572" v="41" actId="34135"/>
          <ac:picMkLst>
            <pc:docMk/>
            <pc:sldMk cId="3219963976" sldId="267"/>
            <ac:picMk id="4" creationId="{B590F6F5-5434-4ACA-F2DD-D5F313337ABD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8:55.321" v="40" actId="34135"/>
        <pc:sldMkLst>
          <pc:docMk/>
          <pc:sldMk cId="2524180586" sldId="268"/>
        </pc:sldMkLst>
        <pc:spChg chg="ord">
          <ac:chgData name="Simone Visser" userId="54cd7a28-b7a3-4d88-b719-77001579ed09" providerId="ADAL" clId="{D30F460D-E1E9-4F78-B16B-8895603EA097}" dt="2023-10-09T08:18:51.522" v="39" actId="26606"/>
          <ac:spMkLst>
            <pc:docMk/>
            <pc:sldMk cId="2524180586" sldId="268"/>
            <ac:spMk id="5" creationId="{09DEA072-204B-27DF-C96C-4F0E1F4D2E72}"/>
          </ac:spMkLst>
        </pc:spChg>
        <pc:spChg chg="del">
          <ac:chgData name="Simone Visser" userId="54cd7a28-b7a3-4d88-b719-77001579ed09" providerId="ADAL" clId="{D30F460D-E1E9-4F78-B16B-8895603EA097}" dt="2023-10-09T08:18:51.522" v="39" actId="26606"/>
          <ac:spMkLst>
            <pc:docMk/>
            <pc:sldMk cId="2524180586" sldId="268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8:51.522" v="39" actId="26606"/>
          <ac:spMkLst>
            <pc:docMk/>
            <pc:sldMk cId="2524180586" sldId="26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8:55.321" v="40" actId="34135"/>
          <ac:picMkLst>
            <pc:docMk/>
            <pc:sldMk cId="2524180586" sldId="268"/>
            <ac:picMk id="4" creationId="{264164E9-1D2A-FF73-CA80-5FCEC94B2F8C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9:10.421" v="44" actId="34135"/>
        <pc:sldMkLst>
          <pc:docMk/>
          <pc:sldMk cId="3073856065" sldId="269"/>
        </pc:sldMkLst>
        <pc:spChg chg="del">
          <ac:chgData name="Simone Visser" userId="54cd7a28-b7a3-4d88-b719-77001579ed09" providerId="ADAL" clId="{D30F460D-E1E9-4F78-B16B-8895603EA097}" dt="2023-10-09T08:19:07.259" v="43" actId="26606"/>
          <ac:spMkLst>
            <pc:docMk/>
            <pc:sldMk cId="3073856065" sldId="269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9:07.259" v="43" actId="26606"/>
          <ac:spMkLst>
            <pc:docMk/>
            <pc:sldMk cId="3073856065" sldId="269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9:10.421" v="44" actId="34135"/>
          <ac:picMkLst>
            <pc:docMk/>
            <pc:sldMk cId="3073856065" sldId="269"/>
            <ac:picMk id="4" creationId="{69FB20C0-A331-7582-2A08-1DF3C3204263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9:19.941" v="47" actId="34135"/>
        <pc:sldMkLst>
          <pc:docMk/>
          <pc:sldMk cId="3882055744" sldId="270"/>
        </pc:sldMkLst>
        <pc:spChg chg="del">
          <ac:chgData name="Simone Visser" userId="54cd7a28-b7a3-4d88-b719-77001579ed09" providerId="ADAL" clId="{D30F460D-E1E9-4F78-B16B-8895603EA097}" dt="2023-10-09T08:19:16.697" v="46" actId="26606"/>
          <ac:spMkLst>
            <pc:docMk/>
            <pc:sldMk cId="3882055744" sldId="270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9:16.697" v="46" actId="26606"/>
          <ac:spMkLst>
            <pc:docMk/>
            <pc:sldMk cId="3882055744" sldId="27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9:19.941" v="47" actId="34135"/>
          <ac:picMkLst>
            <pc:docMk/>
            <pc:sldMk cId="3882055744" sldId="270"/>
            <ac:picMk id="4" creationId="{BECE849B-270C-5D9A-27EC-3D27744D6881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9:31.805" v="50" actId="34135"/>
        <pc:sldMkLst>
          <pc:docMk/>
          <pc:sldMk cId="204109831" sldId="271"/>
        </pc:sldMkLst>
        <pc:spChg chg="del">
          <ac:chgData name="Simone Visser" userId="54cd7a28-b7a3-4d88-b719-77001579ed09" providerId="ADAL" clId="{D30F460D-E1E9-4F78-B16B-8895603EA097}" dt="2023-10-09T08:19:25.505" v="49" actId="26606"/>
          <ac:spMkLst>
            <pc:docMk/>
            <pc:sldMk cId="204109831" sldId="271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9:25.505" v="49" actId="26606"/>
          <ac:spMkLst>
            <pc:docMk/>
            <pc:sldMk cId="204109831" sldId="271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19:31.805" v="50" actId="34135"/>
          <ac:picMkLst>
            <pc:docMk/>
            <pc:sldMk cId="204109831" sldId="271"/>
            <ac:picMk id="6" creationId="{6F02945F-3393-B170-B99D-993877591AB6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9:45.976" v="53" actId="34135"/>
        <pc:sldMkLst>
          <pc:docMk/>
          <pc:sldMk cId="3339442565" sldId="272"/>
        </pc:sldMkLst>
        <pc:spChg chg="del">
          <ac:chgData name="Simone Visser" userId="54cd7a28-b7a3-4d88-b719-77001579ed09" providerId="ADAL" clId="{D30F460D-E1E9-4F78-B16B-8895603EA097}" dt="2023-10-09T08:19:38.810" v="52" actId="26606"/>
          <ac:spMkLst>
            <pc:docMk/>
            <pc:sldMk cId="3339442565" sldId="272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9:38.810" v="52" actId="26606"/>
          <ac:spMkLst>
            <pc:docMk/>
            <pc:sldMk cId="3339442565" sldId="27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19:45.976" v="53" actId="34135"/>
          <ac:picMkLst>
            <pc:docMk/>
            <pc:sldMk cId="3339442565" sldId="272"/>
            <ac:picMk id="4" creationId="{854E5D26-6366-342B-A72C-27883E64B598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0:01.515" v="56" actId="34135"/>
        <pc:sldMkLst>
          <pc:docMk/>
          <pc:sldMk cId="2498322542" sldId="273"/>
        </pc:sldMkLst>
        <pc:spChg chg="del">
          <ac:chgData name="Simone Visser" userId="54cd7a28-b7a3-4d88-b719-77001579ed09" providerId="ADAL" clId="{D30F460D-E1E9-4F78-B16B-8895603EA097}" dt="2023-10-09T08:19:55.007" v="55" actId="26606"/>
          <ac:spMkLst>
            <pc:docMk/>
            <pc:sldMk cId="2498322542" sldId="273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9:55.007" v="55" actId="26606"/>
          <ac:spMkLst>
            <pc:docMk/>
            <pc:sldMk cId="2498322542" sldId="273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20:01.515" v="56" actId="34135"/>
          <ac:picMkLst>
            <pc:docMk/>
            <pc:sldMk cId="2498322542" sldId="273"/>
            <ac:picMk id="9" creationId="{151FBCA8-0BFD-B58C-D07F-2BEA0DA2CCC3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0:18.988" v="59" actId="34135"/>
        <pc:sldMkLst>
          <pc:docMk/>
          <pc:sldMk cId="1205450799" sldId="274"/>
        </pc:sldMkLst>
        <pc:spChg chg="del">
          <ac:chgData name="Simone Visser" userId="54cd7a28-b7a3-4d88-b719-77001579ed09" providerId="ADAL" clId="{D30F460D-E1E9-4F78-B16B-8895603EA097}" dt="2023-10-09T08:20:13.012" v="58" actId="26606"/>
          <ac:spMkLst>
            <pc:docMk/>
            <pc:sldMk cId="1205450799" sldId="274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0:13.012" v="58" actId="26606"/>
          <ac:spMkLst>
            <pc:docMk/>
            <pc:sldMk cId="1205450799" sldId="27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0:18.988" v="59" actId="34135"/>
          <ac:picMkLst>
            <pc:docMk/>
            <pc:sldMk cId="1205450799" sldId="274"/>
            <ac:picMk id="4" creationId="{BC2749E8-7815-E8F4-6F87-EEAE05B6AAFC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0:28.038" v="62" actId="34135"/>
        <pc:sldMkLst>
          <pc:docMk/>
          <pc:sldMk cId="1657403068" sldId="275"/>
        </pc:sldMkLst>
        <pc:spChg chg="del">
          <ac:chgData name="Simone Visser" userId="54cd7a28-b7a3-4d88-b719-77001579ed09" providerId="ADAL" clId="{D30F460D-E1E9-4F78-B16B-8895603EA097}" dt="2023-10-09T08:20:25.694" v="61" actId="26606"/>
          <ac:spMkLst>
            <pc:docMk/>
            <pc:sldMk cId="1657403068" sldId="275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0:25.694" v="61" actId="26606"/>
          <ac:spMkLst>
            <pc:docMk/>
            <pc:sldMk cId="1657403068" sldId="27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0:28.038" v="62" actId="34135"/>
          <ac:picMkLst>
            <pc:docMk/>
            <pc:sldMk cId="1657403068" sldId="275"/>
            <ac:picMk id="4" creationId="{60D9C1A4-8620-C1D6-DE1C-F65BE6086D93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0:39.354" v="65" actId="34135"/>
        <pc:sldMkLst>
          <pc:docMk/>
          <pc:sldMk cId="3184003804" sldId="276"/>
        </pc:sldMkLst>
        <pc:spChg chg="del">
          <ac:chgData name="Simone Visser" userId="54cd7a28-b7a3-4d88-b719-77001579ed09" providerId="ADAL" clId="{D30F460D-E1E9-4F78-B16B-8895603EA097}" dt="2023-10-09T08:20:35.779" v="64" actId="26606"/>
          <ac:spMkLst>
            <pc:docMk/>
            <pc:sldMk cId="3184003804" sldId="276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0:35.779" v="64" actId="26606"/>
          <ac:spMkLst>
            <pc:docMk/>
            <pc:sldMk cId="3184003804" sldId="276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0:39.354" v="65" actId="34135"/>
          <ac:picMkLst>
            <pc:docMk/>
            <pc:sldMk cId="3184003804" sldId="276"/>
            <ac:picMk id="4" creationId="{DF465E9B-EFEE-FA64-BBB9-3E591DE5C671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0:57.397" v="68" actId="34135"/>
        <pc:sldMkLst>
          <pc:docMk/>
          <pc:sldMk cId="4254019788" sldId="277"/>
        </pc:sldMkLst>
        <pc:spChg chg="del">
          <ac:chgData name="Simone Visser" userId="54cd7a28-b7a3-4d88-b719-77001579ed09" providerId="ADAL" clId="{D30F460D-E1E9-4F78-B16B-8895603EA097}" dt="2023-10-09T08:20:51.641" v="67" actId="26606"/>
          <ac:spMkLst>
            <pc:docMk/>
            <pc:sldMk cId="4254019788" sldId="277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0:51.641" v="67" actId="26606"/>
          <ac:spMkLst>
            <pc:docMk/>
            <pc:sldMk cId="4254019788" sldId="277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20:57.397" v="68" actId="34135"/>
          <ac:picMkLst>
            <pc:docMk/>
            <pc:sldMk cId="4254019788" sldId="277"/>
            <ac:picMk id="10" creationId="{E10D6DDE-973D-305A-E8E2-CB1186105EAC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1:10.707" v="71" actId="34135"/>
        <pc:sldMkLst>
          <pc:docMk/>
          <pc:sldMk cId="3918223112" sldId="278"/>
        </pc:sldMkLst>
        <pc:spChg chg="del">
          <ac:chgData name="Simone Visser" userId="54cd7a28-b7a3-4d88-b719-77001579ed09" providerId="ADAL" clId="{D30F460D-E1E9-4F78-B16B-8895603EA097}" dt="2023-10-09T08:21:04.721" v="70" actId="26606"/>
          <ac:spMkLst>
            <pc:docMk/>
            <pc:sldMk cId="3918223112" sldId="278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1:04.721" v="70" actId="26606"/>
          <ac:spMkLst>
            <pc:docMk/>
            <pc:sldMk cId="3918223112" sldId="27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1:10.707" v="71" actId="34135"/>
          <ac:picMkLst>
            <pc:docMk/>
            <pc:sldMk cId="3918223112" sldId="278"/>
            <ac:picMk id="4" creationId="{8BD765D4-4F91-79DA-407E-245FD5386965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1:20.257" v="74" actId="34135"/>
        <pc:sldMkLst>
          <pc:docMk/>
          <pc:sldMk cId="2665710710" sldId="279"/>
        </pc:sldMkLst>
        <pc:spChg chg="del">
          <ac:chgData name="Simone Visser" userId="54cd7a28-b7a3-4d88-b719-77001579ed09" providerId="ADAL" clId="{D30F460D-E1E9-4F78-B16B-8895603EA097}" dt="2023-10-09T08:21:17.138" v="73" actId="26606"/>
          <ac:spMkLst>
            <pc:docMk/>
            <pc:sldMk cId="2665710710" sldId="279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1:17.138" v="73" actId="26606"/>
          <ac:spMkLst>
            <pc:docMk/>
            <pc:sldMk cId="2665710710" sldId="279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21:20.257" v="74" actId="34135"/>
          <ac:picMkLst>
            <pc:docMk/>
            <pc:sldMk cId="2665710710" sldId="279"/>
            <ac:picMk id="6" creationId="{5DBB1A77-2DD2-1190-4358-247AF83864B6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1:32.304" v="78" actId="34135"/>
        <pc:sldMkLst>
          <pc:docMk/>
          <pc:sldMk cId="3263869579" sldId="280"/>
        </pc:sldMkLst>
        <pc:spChg chg="del">
          <ac:chgData name="Simone Visser" userId="54cd7a28-b7a3-4d88-b719-77001579ed09" providerId="ADAL" clId="{D30F460D-E1E9-4F78-B16B-8895603EA097}" dt="2023-10-09T08:21:28.508" v="76" actId="26606"/>
          <ac:spMkLst>
            <pc:docMk/>
            <pc:sldMk cId="3263869579" sldId="280"/>
            <ac:spMk id="10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1:28.508" v="76" actId="26606"/>
          <ac:spMkLst>
            <pc:docMk/>
            <pc:sldMk cId="3263869579" sldId="280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21:32.304" v="78" actId="34135"/>
          <ac:picMkLst>
            <pc:docMk/>
            <pc:sldMk cId="3263869579" sldId="280"/>
            <ac:picMk id="3" creationId="{43EA12B8-1AD6-9CEA-B211-AE7979A2510C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1:44.490" v="81" actId="34135"/>
        <pc:sldMkLst>
          <pc:docMk/>
          <pc:sldMk cId="622474076" sldId="281"/>
        </pc:sldMkLst>
        <pc:spChg chg="del">
          <ac:chgData name="Simone Visser" userId="54cd7a28-b7a3-4d88-b719-77001579ed09" providerId="ADAL" clId="{D30F460D-E1E9-4F78-B16B-8895603EA097}" dt="2023-10-09T08:21:40.587" v="80" actId="26606"/>
          <ac:spMkLst>
            <pc:docMk/>
            <pc:sldMk cId="622474076" sldId="281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1:40.587" v="80" actId="26606"/>
          <ac:spMkLst>
            <pc:docMk/>
            <pc:sldMk cId="622474076" sldId="28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1:44.490" v="81" actId="34135"/>
          <ac:picMkLst>
            <pc:docMk/>
            <pc:sldMk cId="622474076" sldId="281"/>
            <ac:picMk id="4" creationId="{63239276-EBFC-B746-0127-802DA048A7F9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1:57.971" v="84" actId="34135"/>
        <pc:sldMkLst>
          <pc:docMk/>
          <pc:sldMk cId="3968035702" sldId="282"/>
        </pc:sldMkLst>
        <pc:spChg chg="del">
          <ac:chgData name="Simone Visser" userId="54cd7a28-b7a3-4d88-b719-77001579ed09" providerId="ADAL" clId="{D30F460D-E1E9-4F78-B16B-8895603EA097}" dt="2023-10-09T08:21:51.104" v="83" actId="26606"/>
          <ac:spMkLst>
            <pc:docMk/>
            <pc:sldMk cId="3968035702" sldId="282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1:51.104" v="83" actId="26606"/>
          <ac:spMkLst>
            <pc:docMk/>
            <pc:sldMk cId="3968035702" sldId="28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1:57.971" v="84" actId="34135"/>
          <ac:picMkLst>
            <pc:docMk/>
            <pc:sldMk cId="3968035702" sldId="282"/>
            <ac:picMk id="4" creationId="{2D353A88-232D-DF7C-7D24-70B07F42B2F3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2:10.187" v="87" actId="34135"/>
        <pc:sldMkLst>
          <pc:docMk/>
          <pc:sldMk cId="307739122" sldId="283"/>
        </pc:sldMkLst>
        <pc:spChg chg="del">
          <ac:chgData name="Simone Visser" userId="54cd7a28-b7a3-4d88-b719-77001579ed09" providerId="ADAL" clId="{D30F460D-E1E9-4F78-B16B-8895603EA097}" dt="2023-10-09T08:22:05.645" v="86" actId="26606"/>
          <ac:spMkLst>
            <pc:docMk/>
            <pc:sldMk cId="307739122" sldId="283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2:05.645" v="86" actId="26606"/>
          <ac:spMkLst>
            <pc:docMk/>
            <pc:sldMk cId="307739122" sldId="283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22:10.187" v="87" actId="34135"/>
          <ac:picMkLst>
            <pc:docMk/>
            <pc:sldMk cId="307739122" sldId="283"/>
            <ac:picMk id="9" creationId="{4C5B247F-05A4-BA68-5DC4-F4118FB9ADB7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3:37.242" v="90" actId="34135"/>
        <pc:sldMkLst>
          <pc:docMk/>
          <pc:sldMk cId="1889718638" sldId="284"/>
        </pc:sldMkLst>
        <pc:spChg chg="del">
          <ac:chgData name="Simone Visser" userId="54cd7a28-b7a3-4d88-b719-77001579ed09" providerId="ADAL" clId="{D30F460D-E1E9-4F78-B16B-8895603EA097}" dt="2023-10-09T08:22:19.997" v="89" actId="26606"/>
          <ac:spMkLst>
            <pc:docMk/>
            <pc:sldMk cId="1889718638" sldId="284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2:19.997" v="89" actId="26606"/>
          <ac:spMkLst>
            <pc:docMk/>
            <pc:sldMk cId="1889718638" sldId="28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3:37.242" v="90" actId="34135"/>
          <ac:picMkLst>
            <pc:docMk/>
            <pc:sldMk cId="1889718638" sldId="284"/>
            <ac:picMk id="4" creationId="{B385E50C-2195-38C6-F5F7-D81C1175989C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23:44.858" v="93" actId="34135"/>
        <pc:sldMkLst>
          <pc:docMk/>
          <pc:sldMk cId="3393630815" sldId="285"/>
        </pc:sldMkLst>
        <pc:spChg chg="del">
          <ac:chgData name="Simone Visser" userId="54cd7a28-b7a3-4d88-b719-77001579ed09" providerId="ADAL" clId="{D30F460D-E1E9-4F78-B16B-8895603EA097}" dt="2023-10-09T08:23:42.504" v="92" actId="26606"/>
          <ac:spMkLst>
            <pc:docMk/>
            <pc:sldMk cId="3393630815" sldId="285"/>
            <ac:spMk id="8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23:42.504" v="92" actId="26606"/>
          <ac:spMkLst>
            <pc:docMk/>
            <pc:sldMk cId="3393630815" sldId="285"/>
            <ac:spMk id="10" creationId="{42A4FC2C-047E-45A5-965D-8E1E3BF09BC6}"/>
          </ac:spMkLst>
        </pc:spChg>
        <pc:picChg chg="add mod">
          <ac:chgData name="Simone Visser" userId="54cd7a28-b7a3-4d88-b719-77001579ed09" providerId="ADAL" clId="{D30F460D-E1E9-4F78-B16B-8895603EA097}" dt="2023-10-09T08:23:44.858" v="93" actId="34135"/>
          <ac:picMkLst>
            <pc:docMk/>
            <pc:sldMk cId="3393630815" sldId="285"/>
            <ac:picMk id="6" creationId="{88BB399D-7D4C-9119-705C-646D4506962B}"/>
          </ac:picMkLst>
        </pc:picChg>
      </pc:sldChg>
      <pc:sldChg chg="addSp delSp modSp mod">
        <pc:chgData name="Simone Visser" userId="54cd7a28-b7a3-4d88-b719-77001579ed09" providerId="ADAL" clId="{D30F460D-E1E9-4F78-B16B-8895603EA097}" dt="2023-10-09T08:16:29.577" v="2" actId="34135"/>
        <pc:sldMkLst>
          <pc:docMk/>
          <pc:sldMk cId="1349283909" sldId="286"/>
        </pc:sldMkLst>
        <pc:spChg chg="del">
          <ac:chgData name="Simone Visser" userId="54cd7a28-b7a3-4d88-b719-77001579ed09" providerId="ADAL" clId="{D30F460D-E1E9-4F78-B16B-8895603EA097}" dt="2023-10-09T08:16:22.493" v="1" actId="26606"/>
          <ac:spMkLst>
            <pc:docMk/>
            <pc:sldMk cId="1349283909" sldId="286"/>
            <ac:spMk id="10" creationId="{42A4FC2C-047E-45A5-965D-8E1E3BF09BC6}"/>
          </ac:spMkLst>
        </pc:spChg>
        <pc:spChg chg="add">
          <ac:chgData name="Simone Visser" userId="54cd7a28-b7a3-4d88-b719-77001579ed09" providerId="ADAL" clId="{D30F460D-E1E9-4F78-B16B-8895603EA097}" dt="2023-10-09T08:16:22.493" v="1" actId="26606"/>
          <ac:spMkLst>
            <pc:docMk/>
            <pc:sldMk cId="1349283909" sldId="286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D30F460D-E1E9-4F78-B16B-8895603EA097}" dt="2023-10-09T08:16:29.577" v="2" actId="34135"/>
          <ac:picMkLst>
            <pc:docMk/>
            <pc:sldMk cId="1349283909" sldId="286"/>
            <ac:picMk id="6" creationId="{D497AFC8-C1D1-67D2-CFB6-3C089385655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82A2F-C9FD-9356-C768-6DC358B9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05876-E94E-259B-F17E-77C141D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426BFA-E6C9-4103-B159-1C5A958C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4798CA-97B6-CE46-FE4D-8784E6BD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A2979-097A-DD7F-9D0D-D724001B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7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FBA79-FA3E-0E06-8D11-23C7051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2E0DBE-DA1E-1915-7B21-CAA410ADF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43D23A-DD70-B253-6A3B-7D419930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F349AE-233A-11B8-0262-8D2B0C0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9C1D-BE1E-1471-B942-D42874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F38C1B-126B-8102-76EB-BA51FD25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A7C2CF-E7B5-923F-E292-49AB089F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332CA6-3D4D-46F1-E21C-2FAB640E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40BB7-9347-5D5B-EB10-A209045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E2FA2-32A3-877C-CEA2-118E4288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9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4FE3A-3C95-9AA0-AC77-4A3D204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BCAE9-0883-5286-2C5B-220DBB5B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01023-BFC3-B319-B86B-6560F150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1BC318-907B-A5B8-2AA2-A7A7B9EB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383AB-711A-3D15-22C8-D484AC7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58821-D587-4B6A-EC70-2C98CB30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A4A48-D4AB-5C4E-DB93-ACFDE366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82E363-3E46-A827-4F34-C3497BF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93F36-9F4E-CEC6-76E9-3E10F826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91B9D1-ADC4-A6B1-17CC-BFDBD735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2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E21-701E-638F-CBA0-7FFE4E78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B378D-96C0-D56D-DCBC-F81152FCD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AD14AD-4030-E9BE-E6E1-F9227B72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E321A8-0A6D-D9BB-A841-DC2A5ED8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AA75E-6A20-89E3-1ABD-341E61C1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FAF173-A802-EBBE-43AB-496FE0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3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F23BD-6031-7BAA-0ABC-FBB5878F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095AE-CD08-A74F-44AA-CB04A026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CE8979-F408-8D23-E141-31C95E314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116E6D-6833-0B26-25BC-D42E40DA5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0E6B42-0532-E09F-61F1-DF07D2F1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1D1F9-B228-D639-1ACF-0C31BCAC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9FA333-0A35-37DE-5DC1-93142F0B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65C4B-C153-DCB6-CC82-07F974BA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13EB9-CB3D-87AF-E93A-BA5B7AB3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32DBAB-710C-EA1E-CDEE-55539E2D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EE29C7-AA40-B12B-AE69-29009210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22FBBE-CA5E-8CA8-4844-FC5AB77A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FF8492-D246-45D6-6960-EA7E0E55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D028D2-5CD3-32C5-B8A7-0E21B414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07239-A2A5-E904-B98E-3A187044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121FE-CC56-9727-0B35-A9AE115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CDA0-FF2B-80B2-6537-B8394D74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4C80A-6C9B-4735-1C11-CDF8B8FE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2043D-D523-6FCF-B47C-4AC4560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605904-A4C6-D35B-7898-D554C909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D7B38F-240C-3162-30B2-B0F0CB4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42A6A-36CE-46E8-2C45-81B9D06A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753155-C141-C5D1-0AA5-AF3AAA784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B83A3A-A8A9-FF61-94D5-64DCF52A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B4608-72E7-0C16-1673-817894F5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326AE3-E441-EEB0-5E91-04420CF2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AFBDF6-60D2-AC00-FDF3-66B31241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8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73EA42-0C99-E4F9-960E-C2E732A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11260D-B537-ABC0-235E-3A2F74AA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68631-5774-9EA1-A1B7-1740380E4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78D6-4CC0-40D5-A769-D50DA5B397B8}" type="datetimeFigureOut">
              <a:rPr lang="nl-NL" smtClean="0"/>
              <a:t>9-10-2023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F89B9-D6FB-3000-C58B-10AEED95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00A81-4200-D421-0E77-59A861C1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kleding, persoon, bloem, buitenshuis&#10;&#10;Automatisch gegenereerde beschrijving">
            <a:extLst>
              <a:ext uri="{FF2B5EF4-FFF2-40B4-BE49-F238E27FC236}">
                <a16:creationId xmlns:a16="http://schemas.microsoft.com/office/drawing/2014/main" id="{D497AFC8-C1D1-67D2-CFB6-3C08938565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4412CC-2F8F-02D6-A7C0-F5C4A4E4CA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732532"/>
            <a:ext cx="21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6D3816-2FE1-77BE-5939-2ACEEEDA5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9347" y="506390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A7613-491A-3AE3-5BEF-09EE9332E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40116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9DAA4D-0E07-BD02-8E75-765BC9D071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05026" y="539527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4928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buitenshuis, plant, persoon&#10;&#10;Automatisch gegenereerde beschrijving">
            <a:extLst>
              <a:ext uri="{FF2B5EF4-FFF2-40B4-BE49-F238E27FC236}">
                <a16:creationId xmlns:a16="http://schemas.microsoft.com/office/drawing/2014/main" id="{C13DD228-2A97-E85E-D7AC-797A224223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tekst, kleding&#10;&#10;Automatisch gegenereerde beschrijving">
            <a:extLst>
              <a:ext uri="{FF2B5EF4-FFF2-40B4-BE49-F238E27FC236}">
                <a16:creationId xmlns:a16="http://schemas.microsoft.com/office/drawing/2014/main" id="{40195DAC-84F2-1A24-8E9B-C2629C7B1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CDED7A-8761-EAD8-32CE-092D00C8A4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653A34-3986-0E8E-9E80-C1EA30D8E0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0D8D1FA-DF1E-7BD3-DC27-17579716EB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FE65D4-EEEE-23E8-38E1-7C724855F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3127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tulp, Vrouwentulp, bloemblaadje&#10;&#10;Automatisch gegenereerde beschrijving">
            <a:extLst>
              <a:ext uri="{FF2B5EF4-FFF2-40B4-BE49-F238E27FC236}">
                <a16:creationId xmlns:a16="http://schemas.microsoft.com/office/drawing/2014/main" id="{B590F6F5-5434-4ACA-F2DD-D5F313337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schermopname, grafische vormgeving, brief&#10;&#10;Automatisch gegenereerde beschrijving">
            <a:extLst>
              <a:ext uri="{FF2B5EF4-FFF2-40B4-BE49-F238E27FC236}">
                <a16:creationId xmlns:a16="http://schemas.microsoft.com/office/drawing/2014/main" id="{264164E9-1D2A-FF73-CA80-5FCEC94B2F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DEA072-204B-27DF-C96C-4F0E1F4D2E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2483" y="3152001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2418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69FB20C0-A331-7582-2A08-1DF3C32042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schermopname, plant, winter&#10;&#10;Automatisch gegenereerde beschrijving">
            <a:extLst>
              <a:ext uri="{FF2B5EF4-FFF2-40B4-BE49-F238E27FC236}">
                <a16:creationId xmlns:a16="http://schemas.microsoft.com/office/drawing/2014/main" id="{BECE849B-270C-5D9A-27EC-3D27744D6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Kinderkunst, tekening, tekst, diagram&#10;&#10;Automatisch gegenereerde beschrijving">
            <a:extLst>
              <a:ext uri="{FF2B5EF4-FFF2-40B4-BE49-F238E27FC236}">
                <a16:creationId xmlns:a16="http://schemas.microsoft.com/office/drawing/2014/main" id="{6F02945F-3393-B170-B99D-993877591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FEBC76-F43C-1713-CFF0-2A185D751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800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4F0BF9-71A5-3C3A-DC6D-1CBEF8AE5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6968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410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buitenshuis, plant, kleding&#10;&#10;Automatisch gegenereerde beschrijving">
            <a:extLst>
              <a:ext uri="{FF2B5EF4-FFF2-40B4-BE49-F238E27FC236}">
                <a16:creationId xmlns:a16="http://schemas.microsoft.com/office/drawing/2014/main" id="{854E5D26-6366-342B-A72C-27883E64B5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151FBCA8-0BFD-B58C-D07F-2BEA0DA2CC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769BB7-D708-3734-2D04-D73F72ACE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D599FE-E823-24C2-64CA-E53132CD1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AEF4C1-8D99-D5F4-83DE-AD4F5B71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F952E-368C-293B-4096-18E4A1F27B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83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bloem, plant, narcis, lente&#10;&#10;Automatisch gegenereerde beschrijving">
            <a:extLst>
              <a:ext uri="{FF2B5EF4-FFF2-40B4-BE49-F238E27FC236}">
                <a16:creationId xmlns:a16="http://schemas.microsoft.com/office/drawing/2014/main" id="{BC2749E8-7815-E8F4-6F87-EEAE05B6AA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tekst, schermopname, nummer&#10;&#10;Automatisch gegenereerde beschrijving">
            <a:extLst>
              <a:ext uri="{FF2B5EF4-FFF2-40B4-BE49-F238E27FC236}">
                <a16:creationId xmlns:a16="http://schemas.microsoft.com/office/drawing/2014/main" id="{ED542349-CE1A-FAC4-3CB8-59A5D5B9AB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Kinderkunst, Graphics, grafische vormgeving, tekening&#10;&#10;Automatisch gegenereerde beschrijving">
            <a:extLst>
              <a:ext uri="{FF2B5EF4-FFF2-40B4-BE49-F238E27FC236}">
                <a16:creationId xmlns:a16="http://schemas.microsoft.com/office/drawing/2014/main" id="{60D9C1A4-8620-C1D6-DE1C-F65BE6086D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kleding, peuter, Menselijk gezicht&#10;&#10;Automatisch gegenereerde beschrijving">
            <a:extLst>
              <a:ext uri="{FF2B5EF4-FFF2-40B4-BE49-F238E27FC236}">
                <a16:creationId xmlns:a16="http://schemas.microsoft.com/office/drawing/2014/main" id="{DF465E9B-EFEE-FA64-BBB9-3E591DE5C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Afbeelding 9" descr="Afbeelding met bloem, plant, baby, Menselijk gezicht&#10;&#10;Automatisch gegenereerde beschrijving">
            <a:extLst>
              <a:ext uri="{FF2B5EF4-FFF2-40B4-BE49-F238E27FC236}">
                <a16:creationId xmlns:a16="http://schemas.microsoft.com/office/drawing/2014/main" id="{E10D6DDE-973D-305A-E8E2-CB1186105E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653836-DD9A-BD75-C68A-2E18B8B098B9}"/>
              </a:ext>
            </a:extLst>
          </p:cNvPr>
          <p:cNvSpPr txBox="1"/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1B16BB-390A-DB50-A43A-3D5A97A5AE3A}"/>
              </a:ext>
            </a:extLst>
          </p:cNvPr>
          <p:cNvSpPr txBox="1"/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D5C373-3127-3516-BFC2-F94CFEB43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6F73BF-D076-DA62-2570-D2C7DDD0AA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9B58AE-E73E-3C2B-B2C5-4195C139E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8967" y="2192334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5401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persoon, kleding, buitenshuis, bloempot&#10;&#10;Automatisch gegenereerde beschrijving">
            <a:extLst>
              <a:ext uri="{FF2B5EF4-FFF2-40B4-BE49-F238E27FC236}">
                <a16:creationId xmlns:a16="http://schemas.microsoft.com/office/drawing/2014/main" id="{8BD765D4-4F91-79DA-407E-245FD53869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bloem, jongen, tekst, kleding&#10;&#10;Automatisch gegenereerde beschrijving">
            <a:extLst>
              <a:ext uri="{FF2B5EF4-FFF2-40B4-BE49-F238E27FC236}">
                <a16:creationId xmlns:a16="http://schemas.microsoft.com/office/drawing/2014/main" id="{5DBB1A77-2DD2-1190-4358-247AF83864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01FD75-9492-7512-F748-2D88B3A907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803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DFB5-0DD3-5A3D-4CC6-5D5652EB5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2971" y="1074931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657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bloemblaadje, plant&#10;&#10;Automatisch gegenereerde beschrijving">
            <a:extLst>
              <a:ext uri="{FF2B5EF4-FFF2-40B4-BE49-F238E27FC236}">
                <a16:creationId xmlns:a16="http://schemas.microsoft.com/office/drawing/2014/main" id="{43EA12B8-1AD6-9CEA-B211-AE7979A251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F012C9-E649-F9A9-C2E6-3FFBF9E283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1578" y="107621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4F05321-A534-114D-1606-69DB7F8B8A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746" y="107621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26386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Kinderkunst, bloem, clipart, Graphics&#10;&#10;Automatisch gegenereerde beschrijving">
            <a:extLst>
              <a:ext uri="{FF2B5EF4-FFF2-40B4-BE49-F238E27FC236}">
                <a16:creationId xmlns:a16="http://schemas.microsoft.com/office/drawing/2014/main" id="{63239276-EBFC-B746-0127-802DA048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plant, buitenshuis, gras, boom&#10;&#10;Automatisch gegenereerde beschrijving">
            <a:extLst>
              <a:ext uri="{FF2B5EF4-FFF2-40B4-BE49-F238E27FC236}">
                <a16:creationId xmlns:a16="http://schemas.microsoft.com/office/drawing/2014/main" id="{2D353A88-232D-DF7C-7D24-70B07F42B2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schermopname, tekst, diagram, ontwerp&#10;&#10;Automatisch gegenereerde beschrijving">
            <a:extLst>
              <a:ext uri="{FF2B5EF4-FFF2-40B4-BE49-F238E27FC236}">
                <a16:creationId xmlns:a16="http://schemas.microsoft.com/office/drawing/2014/main" id="{4C5B247F-05A4-BA68-5DC4-F4118FB9AD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C92283-314F-ADF2-19CA-32F7636124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B632E81-A260-9D29-059A-78629E22D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7C19FC-10B7-DD40-83F9-402FB247CC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4240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ECDAC8-A5C1-7A0C-1E6C-C3B044F1C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2408" y="108398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73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persoon, glimlach, kleding, Menselijk gezicht&#10;&#10;Automatisch gegenereerde beschrijving">
            <a:extLst>
              <a:ext uri="{FF2B5EF4-FFF2-40B4-BE49-F238E27FC236}">
                <a16:creationId xmlns:a16="http://schemas.microsoft.com/office/drawing/2014/main" id="{B385E50C-2195-38C6-F5F7-D81C117598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bloem, narcis, bloemblaadje&#10;&#10;Automatisch gegenereerde beschrijving">
            <a:extLst>
              <a:ext uri="{FF2B5EF4-FFF2-40B4-BE49-F238E27FC236}">
                <a16:creationId xmlns:a16="http://schemas.microsoft.com/office/drawing/2014/main" id="{5A1EB351-6315-CD06-8F5D-6EED4CB24C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28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Kinderkunst, clipart, Graphics, tekening&#10;&#10;Automatisch gegenereerde beschrijving">
            <a:extLst>
              <a:ext uri="{FF2B5EF4-FFF2-40B4-BE49-F238E27FC236}">
                <a16:creationId xmlns:a16="http://schemas.microsoft.com/office/drawing/2014/main" id="{88BB399D-7D4C-9119-705C-646D450696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, plant, bloemblaadje, bloem&#10;&#10;Automatisch gegenereerde beschrijving">
            <a:extLst>
              <a:ext uri="{FF2B5EF4-FFF2-40B4-BE49-F238E27FC236}">
                <a16:creationId xmlns:a16="http://schemas.microsoft.com/office/drawing/2014/main" id="{D41BD1DC-1037-0127-5A65-5BE6E4D49F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BFA9FA-5704-6B4E-5BFF-794A6021287D}"/>
              </a:ext>
            </a:extLst>
          </p:cNvPr>
          <p:cNvSpPr txBox="1"/>
          <p:nvPr/>
        </p:nvSpPr>
        <p:spPr>
          <a:xfrm>
            <a:off x="9350705" y="4401162"/>
            <a:ext cx="200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A83228-C7FD-9803-AD45-E74113A9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0895" y="2088921"/>
            <a:ext cx="23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2838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schermopname, brief, Lettertype&#10;&#10;Automatisch gegenereerde beschrijving">
            <a:extLst>
              <a:ext uri="{FF2B5EF4-FFF2-40B4-BE49-F238E27FC236}">
                <a16:creationId xmlns:a16="http://schemas.microsoft.com/office/drawing/2014/main" id="{D85ECB7F-0AC8-781E-E820-F43210880C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Graphics, clipart, grafische vormgeving&#10;&#10;Automatisch gegenereerde beschrijving">
            <a:extLst>
              <a:ext uri="{FF2B5EF4-FFF2-40B4-BE49-F238E27FC236}">
                <a16:creationId xmlns:a16="http://schemas.microsoft.com/office/drawing/2014/main" id="{62E43949-B4E9-0C53-5D70-4981D69CF1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 descr="Afbeelding met tekst, val, blad, esdoorn&#10;&#10;Automatisch gegenereerde beschrijving">
            <a:extLst>
              <a:ext uri="{FF2B5EF4-FFF2-40B4-BE49-F238E27FC236}">
                <a16:creationId xmlns:a16="http://schemas.microsoft.com/office/drawing/2014/main" id="{CB470409-827C-4606-67AC-8A64A5C4B5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tekst, schermopname, Rechthoek, ontwerp&#10;&#10;Automatisch gegenereerde beschrijving">
            <a:extLst>
              <a:ext uri="{FF2B5EF4-FFF2-40B4-BE49-F238E27FC236}">
                <a16:creationId xmlns:a16="http://schemas.microsoft.com/office/drawing/2014/main" id="{1E0AE820-0CC7-1D43-7E68-F23749E9E5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942F2B-04B2-255E-D6D1-AD75FC1024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596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FA3E4A-05B8-F158-7DAC-18EC04D8E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412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65EDAA-BF70-4C47-87AC-BE25C02E32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270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03A9DB-4653-7D5A-5090-966BE3825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086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128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grond, Lokale gerechten&#10;&#10;Automatisch gegenereerde beschrijving">
            <a:extLst>
              <a:ext uri="{FF2B5EF4-FFF2-40B4-BE49-F238E27FC236}">
                <a16:creationId xmlns:a16="http://schemas.microsoft.com/office/drawing/2014/main" id="{008057D2-439B-9969-648D-5E9A0D1F04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Breedbeeld</PresentationFormat>
  <Paragraphs>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Visser</dc:creator>
  <cp:lastModifiedBy>Simone Visser</cp:lastModifiedBy>
  <cp:revision>3</cp:revision>
  <dcterms:created xsi:type="dcterms:W3CDTF">2023-10-09T07:48:23Z</dcterms:created>
  <dcterms:modified xsi:type="dcterms:W3CDTF">2023-10-09T08:23:46Z</dcterms:modified>
</cp:coreProperties>
</file>